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5" r:id="rId4"/>
    <p:sldId id="266" r:id="rId5"/>
    <p:sldId id="267" r:id="rId6"/>
    <p:sldId id="262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2022-01-04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Clicca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 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Clicca per modificare lo stile del titolo Master 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Clicca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 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2022-01-04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786" y="1952275"/>
            <a:ext cx="7938654" cy="1320046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Suggerimenti per fare prodotti lattiero-caseari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26B6-145C-44DC-9AEC-029315E65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495651"/>
            <a:ext cx="6389716" cy="8037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9" y="1071464"/>
            <a:ext cx="10782446" cy="1325563"/>
          </a:xfrm>
        </p:spPr>
        <p:txBody>
          <a:bodyPr/>
          <a:lstStyle/>
          <a:p>
            <a:pPr algn="ctr"/>
            <a:r>
              <a:rPr lang="sl-SI" dirty="0" err="1"/>
              <a:t>Suggerimenti per fare prodotti lattiero-caseari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5" y="2522216"/>
            <a:ext cx="10284542" cy="370016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Il latte e i prodotti lattiero-caseari sono soggetti a molti fattori nocivi, </a:t>
            </a:r>
            <a:r>
              <a:rPr lang="en-US" dirty="0" err="1"/>
              <a:t>soprattutto</a:t>
            </a:r>
            <a:r>
              <a:rPr lang="en-US" dirty="0"/>
              <a:t> </a:t>
            </a:r>
            <a:r>
              <a:rPr lang="en-US" dirty="0" err="1"/>
              <a:t>dovuti</a:t>
            </a:r>
            <a:r>
              <a:rPr lang="en-US" dirty="0"/>
              <a:t> </a:t>
            </a:r>
            <a:r>
              <a:rPr lang="en-US" dirty="0" err="1"/>
              <a:t>all'azione</a:t>
            </a:r>
            <a:r>
              <a:rPr lang="en-US" dirty="0"/>
              <a:t> microbiologica spontanea. Tale azione porta al deterioramento prematuro di questo gruppo di alimenti, a volte fino al punto di mettere in pericolo la salute dei consumatori. </a:t>
            </a:r>
            <a:br>
              <a:rPr lang="sl-SI" dirty="0"/>
            </a:br>
            <a:endParaRPr lang="sl-SI" dirty="0"/>
          </a:p>
          <a:p>
            <a:pPr algn="just"/>
            <a:r>
              <a:rPr lang="en-US" dirty="0"/>
              <a:t>Il modo più efficace per prevenire la contaminazione da microrganismi è quello di praticare una buona igiene professionale, che </a:t>
            </a:r>
            <a:r>
              <a:rPr lang="en-US" dirty="0" err="1"/>
              <a:t>comprende</a:t>
            </a:r>
            <a:r>
              <a:rPr lang="en-US" dirty="0"/>
              <a:t> </a:t>
            </a:r>
            <a:r>
              <a:rPr lang="en-US" dirty="0" err="1"/>
              <a:t>l’igiene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, la pulizia degli </a:t>
            </a:r>
            <a:r>
              <a:rPr lang="en-US" dirty="0" err="1"/>
              <a:t>utensili</a:t>
            </a:r>
            <a:r>
              <a:rPr lang="en-US" dirty="0"/>
              <a:t> </a:t>
            </a:r>
            <a:r>
              <a:rPr lang="en-US" dirty="0" err="1"/>
              <a:t>utilizzati</a:t>
            </a:r>
            <a:r>
              <a:rPr lang="en-US" dirty="0"/>
              <a:t> e la pulizia delle aree di lavoro in cui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prodotti</a:t>
            </a:r>
            <a:r>
              <a:rPr lang="en-US" dirty="0"/>
              <a:t> o </a:t>
            </a:r>
            <a:r>
              <a:rPr lang="en-US" dirty="0" err="1"/>
              <a:t>conservati</a:t>
            </a:r>
            <a:r>
              <a:rPr lang="en-US" dirty="0"/>
              <a:t> i prodotti lattiero-caseari.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0271" y="1148455"/>
            <a:ext cx="10515599" cy="1325563"/>
          </a:xfrm>
        </p:spPr>
        <p:txBody>
          <a:bodyPr/>
          <a:lstStyle/>
          <a:p>
            <a:r>
              <a:rPr lang="sl-SI" dirty="0" err="1"/>
              <a:t>Suggerimenti per fare prodotti lattiero-caseari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0271" y="2474019"/>
            <a:ext cx="10783529" cy="3702944"/>
          </a:xfrm>
        </p:spPr>
        <p:txBody>
          <a:bodyPr/>
          <a:lstStyle/>
          <a:p>
            <a:pPr algn="just"/>
            <a:r>
              <a:rPr lang="en-US" dirty="0"/>
              <a:t>Si consiglia di indossare guanti protettivi </a:t>
            </a:r>
            <a:r>
              <a:rPr lang="en-US" dirty="0" err="1"/>
              <a:t>monouso</a:t>
            </a:r>
            <a:r>
              <a:rPr lang="en-US" dirty="0"/>
              <a:t> </a:t>
            </a:r>
            <a:r>
              <a:rPr lang="en-US" dirty="0" err="1"/>
              <a:t>soprattutto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le fasi finali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produzione</a:t>
            </a:r>
            <a:r>
              <a:rPr lang="en-US" dirty="0"/>
              <a:t> dei prodotti </a:t>
            </a:r>
            <a:r>
              <a:rPr lang="en-US" dirty="0" err="1"/>
              <a:t>lattiero-caseari</a:t>
            </a:r>
            <a:r>
              <a:rPr lang="en-US" dirty="0"/>
              <a:t> (</a:t>
            </a:r>
            <a:r>
              <a:rPr lang="en-US" dirty="0" err="1"/>
              <a:t>formatura</a:t>
            </a:r>
            <a:r>
              <a:rPr lang="en-US" dirty="0"/>
              <a:t> dei formaggi a </a:t>
            </a:r>
            <a:r>
              <a:rPr lang="en-US" dirty="0" err="1"/>
              <a:t>stampo</a:t>
            </a:r>
            <a:r>
              <a:rPr lang="en-US" dirty="0"/>
              <a:t>, </a:t>
            </a:r>
            <a:r>
              <a:rPr lang="en-US" dirty="0" err="1"/>
              <a:t>stagionatura</a:t>
            </a:r>
            <a:r>
              <a:rPr lang="en-US" dirty="0"/>
              <a:t>, taglio e confezionamento dei formaggi, confezionamento del burro crudo, </a:t>
            </a:r>
            <a:r>
              <a:rPr lang="en-US" dirty="0" err="1"/>
              <a:t>formatura</a:t>
            </a:r>
            <a:r>
              <a:rPr lang="en-US" dirty="0"/>
              <a:t> della cagliata, riempimento nelle unità di confezionamento, ecc.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Quando si riempiono e si confezionano manualmente i prodotti lattiero-caseari, si consiglia di indossare, oltre ai guanti monouso, maschere protettive per il naso e la bocca, soprattutto in caso di raffreddore.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51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48456"/>
            <a:ext cx="10515600" cy="1083468"/>
          </a:xfrm>
        </p:spPr>
        <p:txBody>
          <a:bodyPr/>
          <a:lstStyle/>
          <a:p>
            <a:r>
              <a:rPr lang="sl-SI" dirty="0" err="1"/>
              <a:t>Suggerimenti per fare prodotti lattiero-caseari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6975" y="2356032"/>
            <a:ext cx="10827773" cy="3702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US" dirty="0"/>
              <a:t>È consigliabile:  </a:t>
            </a:r>
          </a:p>
          <a:p>
            <a:r>
              <a:rPr lang="en-US" dirty="0"/>
              <a:t>conoscere le proprietà del latte e del prodotto lattiero-caseario che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produrre</a:t>
            </a:r>
            <a:r>
              <a:rPr lang="en-US" dirty="0"/>
              <a:t>;</a:t>
            </a:r>
          </a:p>
          <a:p>
            <a:r>
              <a:rPr lang="en-US" dirty="0" err="1"/>
              <a:t>leggere</a:t>
            </a:r>
            <a:r>
              <a:rPr lang="en-US" dirty="0"/>
              <a:t> attentamente le istruzioni per la preparazione del </a:t>
            </a:r>
            <a:r>
              <a:rPr lang="en-US" dirty="0" err="1"/>
              <a:t>prodotto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avete scelto;</a:t>
            </a:r>
          </a:p>
          <a:p>
            <a:r>
              <a:rPr lang="en-US" dirty="0"/>
              <a:t>preparare gli strumenti di lavoro necessari;</a:t>
            </a:r>
          </a:p>
          <a:p>
            <a:r>
              <a:rPr lang="en-US" dirty="0"/>
              <a:t>iniziare a preparare il prodotto </a:t>
            </a:r>
            <a:r>
              <a:rPr lang="en-US" dirty="0" err="1"/>
              <a:t>lattiero-caseario</a:t>
            </a:r>
            <a:r>
              <a:rPr lang="en-US" dirty="0"/>
              <a:t> </a:t>
            </a:r>
            <a:r>
              <a:rPr lang="en-US" dirty="0" err="1"/>
              <a:t>seguendo</a:t>
            </a:r>
            <a:r>
              <a:rPr lang="en-US" dirty="0"/>
              <a:t> tutti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passaggi</a:t>
            </a:r>
            <a:r>
              <a:rPr lang="en-US" dirty="0"/>
              <a:t> delle istruzioni;</a:t>
            </a:r>
          </a:p>
          <a:p>
            <a:r>
              <a:rPr lang="en-US" dirty="0"/>
              <a:t>usare un termometro e un orologio.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43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48455"/>
            <a:ext cx="10557387" cy="1325563"/>
          </a:xfrm>
        </p:spPr>
        <p:txBody>
          <a:bodyPr/>
          <a:lstStyle/>
          <a:p>
            <a:r>
              <a:rPr lang="sl-SI" dirty="0" err="1"/>
              <a:t>Suggerimenti per fare prodotti lattiero-caseari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919" y="2392237"/>
            <a:ext cx="6771752" cy="3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222A-9ACE-44B6-A8BB-C4B288E7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490226"/>
            <a:ext cx="7757160" cy="1325563"/>
          </a:xfrm>
        </p:spPr>
        <p:txBody>
          <a:bodyPr/>
          <a:lstStyle/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r>
              <a:rPr lang="en-US" dirty="0"/>
              <a:t>! </a:t>
            </a:r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7A23C-F11F-4E75-B5C9-0DA9F0E140B2}"/>
              </a:ext>
            </a:extLst>
          </p:cNvPr>
          <p:cNvSpPr txBox="1"/>
          <p:nvPr/>
        </p:nvSpPr>
        <p:spPr>
          <a:xfrm>
            <a:off x="3047260" y="354839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lt-LT" sz="4000" b="0" i="0" dirty="0">
                <a:solidFill>
                  <a:srgbClr val="000000"/>
                </a:solidFill>
                <a:effectLst/>
                <a:latin typeface="apple color emoji"/>
              </a:rPr>
              <a:t>💛</a:t>
            </a:r>
            <a:endParaRPr lang="lt-LT" sz="4000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22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264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apple color emoji</vt:lpstr>
      <vt:lpstr>Arial</vt:lpstr>
      <vt:lpstr>Calibri</vt:lpstr>
      <vt:lpstr>Calibri Light</vt:lpstr>
      <vt:lpstr>helvetica neue</vt:lpstr>
      <vt:lpstr>Office Theme</vt:lpstr>
      <vt:lpstr>Suggerimenti per fare prodotti lattiero-caseari </vt:lpstr>
      <vt:lpstr>Suggerimenti per fare prodotti lattiero-caseari </vt:lpstr>
      <vt:lpstr>Suggerimenti per fare prodotti lattiero-caseari </vt:lpstr>
      <vt:lpstr>Suggerimenti per fare prodotti lattiero-caseari </vt:lpstr>
      <vt:lpstr>Suggerimenti per fare prodotti lattiero-caseari </vt:lpstr>
      <vt:lpstr>Grazie per l’attenzione!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keywords>, docId:EF8AE0CDA95E35CC04795D402D6A0E5E</cp:keywords>
  <cp:lastModifiedBy>Stefano</cp:lastModifiedBy>
  <cp:revision>112</cp:revision>
  <dcterms:created xsi:type="dcterms:W3CDTF">2020-02-28T10:44:09Z</dcterms:created>
  <dcterms:modified xsi:type="dcterms:W3CDTF">2022-01-04T16:41:14Z</dcterms:modified>
</cp:coreProperties>
</file>